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Average" panose="020B0604020202020204" charset="0"/>
      <p:regular r:id="rId10"/>
    </p:embeddedFon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04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Can talk about Zack </a:t>
            </a:r>
            <a:r>
              <a:rPr lang="en-GB" dirty="0" err="1"/>
              <a:t>Jhonson</a:t>
            </a:r>
            <a:r>
              <a:rPr lang="en-GB" dirty="0"/>
              <a:t> - Founder of LMNT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Also talk why </a:t>
            </a:r>
            <a:r>
              <a:rPr lang="en-GB" dirty="0" err="1"/>
              <a:t>encodec</a:t>
            </a:r>
            <a:r>
              <a:rPr lang="en-GB" dirty="0"/>
              <a:t>, because the opensource </a:t>
            </a:r>
            <a:r>
              <a:rPr lang="en-GB" dirty="0" err="1"/>
              <a:t>MuLan</a:t>
            </a:r>
            <a:r>
              <a:rPr lang="en-GB" dirty="0"/>
              <a:t> is too big to run on datahub.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 residual vector quantizers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4ec07ca5f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4ec07ca5f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 talk about Zack Jhonson - Founder of LMNT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Also talk why encodec, because the opensource MuLan is too big to run on datahub.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ec07ca5f9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4ec07ca5f9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 talk about Zack Jhonson - Founder of LMNT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Also talk why encodec, because the opensource MuLan is too big to run on datahub.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0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384750" y="1654600"/>
            <a:ext cx="5017500" cy="1578900"/>
          </a:xfrm>
          <a:prstGeom prst="rect">
            <a:avLst/>
          </a:prstGeom>
          <a:gradFill>
            <a:gsLst>
              <a:gs pos="0">
                <a:schemeClr val="dk1"/>
              </a:gs>
              <a:gs pos="12000">
                <a:schemeClr val="dk1"/>
              </a:gs>
              <a:gs pos="100000">
                <a:srgbClr val="FFFFFF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Groovie</a:t>
            </a:r>
            <a:r>
              <a:rPr lang="en-GB" dirty="0"/>
              <a:t>-Genie</a:t>
            </a:r>
            <a:br>
              <a:rPr lang="en-GB" dirty="0"/>
            </a:br>
            <a:r>
              <a:rPr lang="en-GB" sz="2500" dirty="0"/>
              <a:t>Royalty Free Music Generation</a:t>
            </a:r>
            <a:endParaRPr sz="2500"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4876800" y="3924925"/>
            <a:ext cx="43062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hassle free background track for your content.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Quick Overview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Market trends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Cycle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Introducing: Lorem ipsum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Spotlight on desktop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Spotlight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Spotlight on landscape view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Spotlight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Spotlight on landscape view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timeline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Approach 1: Facebook’s EnCodec Model</a:t>
            </a:r>
            <a:endParaRPr/>
          </a:p>
        </p:txBody>
      </p:sp>
      <p:sp>
        <p:nvSpPr>
          <p:cNvPr id="249" name="Google Shape;249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 dirty="0"/>
              <a:t>We use </a:t>
            </a:r>
            <a:r>
              <a:rPr lang="en-GB" sz="1400" dirty="0" err="1"/>
              <a:t>EnCodec</a:t>
            </a:r>
            <a:r>
              <a:rPr lang="en-GB" sz="1400" dirty="0"/>
              <a:t> model to convert music into RVQ based </a:t>
            </a:r>
            <a:r>
              <a:rPr lang="en-GB" sz="1400" dirty="0" err="1"/>
              <a:t>codeblocks</a:t>
            </a:r>
            <a:r>
              <a:rPr lang="en-GB" sz="1400" dirty="0"/>
              <a:t>. These </a:t>
            </a:r>
            <a:r>
              <a:rPr lang="en-GB" sz="1400" dirty="0" err="1"/>
              <a:t>codeblocks</a:t>
            </a:r>
            <a:r>
              <a:rPr lang="en-GB" sz="1400" dirty="0"/>
              <a:t> are made up of a code vector and a scale vector.</a:t>
            </a:r>
            <a:endParaRPr sz="1400" dirty="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 dirty="0"/>
              <a:t>Used a two headed Generator and Discriminator network to generate parts of a </a:t>
            </a:r>
            <a:r>
              <a:rPr lang="en-GB" sz="1400" dirty="0" err="1"/>
              <a:t>codeblock</a:t>
            </a:r>
            <a:r>
              <a:rPr lang="en-GB" sz="1400" dirty="0"/>
              <a:t> in parallel.</a:t>
            </a:r>
            <a:endParaRPr sz="1400" dirty="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 dirty="0"/>
              <a:t>Generator takes in: Noise + Bert Embeddings of genre requested</a:t>
            </a:r>
            <a:endParaRPr sz="1400" dirty="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 dirty="0"/>
              <a:t>Dataset used: Free Music Archive - Small: Having around 10,000 music files.</a:t>
            </a:r>
            <a:endParaRPr sz="1400" dirty="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 dirty="0"/>
              <a:t>WARNING ⚠️🚨 High Noise Alert</a:t>
            </a:r>
            <a:endParaRPr sz="1400" dirty="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 dirty="0"/>
              <a:t>Quickly realized that generating entire </a:t>
            </a:r>
            <a:r>
              <a:rPr lang="en-GB" sz="1400" dirty="0" err="1"/>
              <a:t>codeblocks</a:t>
            </a:r>
            <a:r>
              <a:rPr lang="en-GB" sz="1400" dirty="0"/>
              <a:t> is a very long and hard problem.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50" name="Google Shape;25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818750" y="1581288"/>
            <a:ext cx="3188525" cy="31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epoch82_batch0_sample1">
            <a:hlinkClick r:id="" action="ppaction://media"/>
            <a:extLst>
              <a:ext uri="{FF2B5EF4-FFF2-40B4-BE49-F238E27FC236}">
                <a16:creationId xmlns:a16="http://schemas.microsoft.com/office/drawing/2014/main" id="{B2C12AA0-D9E4-7CA9-101E-B4F9F0C071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48946" y="4848446"/>
            <a:ext cx="295053" cy="2950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/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/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400"/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/>
                                        <p:tgtEl>
                                          <p:spTgt spid="2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400"/>
                                        <p:tgtEl>
                                          <p:spTgt spid="2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400"/>
                                        <p:tgtEl>
                                          <p:spTgt spid="2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305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Approach 2: C-RNN-GAN on Piano-MIDI</a:t>
            </a:r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To simplify the codeblocks, we decided to generate music using a single instrument.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Used Midi files to encode Piano notations.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Continuous Recurrent Neural Networks with Adversarial Training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Generator and Discriminator made using</a:t>
            </a:r>
            <a:endParaRPr sz="1400"/>
          </a:p>
          <a:p>
            <a:pPr marL="914400" lvl="1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-GB" sz="1400"/>
              <a:t>Unidirectional, 2 layer LSTM network</a:t>
            </a:r>
            <a:endParaRPr sz="1400"/>
          </a:p>
          <a:p>
            <a:pPr marL="914400" lvl="1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-GB" sz="1400"/>
              <a:t>Bi-Directional, 1 layer LSTM network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Dataset used: Lakh Midi Dataset-Small: Having around 10,000 midi files.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58" name="Google Shape;258;p2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919823" y="1502675"/>
            <a:ext cx="3188526" cy="3188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epoch66">
            <a:hlinkClick r:id="" action="ppaction://media"/>
            <a:extLst>
              <a:ext uri="{FF2B5EF4-FFF2-40B4-BE49-F238E27FC236}">
                <a16:creationId xmlns:a16="http://schemas.microsoft.com/office/drawing/2014/main" id="{B700CF47-9C32-C9D6-AA90-73FFCC45A3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03758" y="4803258"/>
            <a:ext cx="340242" cy="3402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/>
                                        <p:tgtEl>
                                          <p:spTgt spid="2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/>
                                        <p:tgtEl>
                                          <p:spTgt spid="2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400"/>
                                        <p:tgtEl>
                                          <p:spTgt spid="2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/>
                                        <p:tgtEl>
                                          <p:spTgt spid="2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400"/>
                                        <p:tgtEl>
                                          <p:spTgt spid="2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400"/>
                                        <p:tgtEl>
                                          <p:spTgt spid="2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400"/>
                                        <p:tgtEl>
                                          <p:spTgt spid="2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520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Approach 3: Multi-Instrument-MIDI</a:t>
            </a:r>
            <a:endParaRPr/>
          </a:p>
        </p:txBody>
      </p:sp>
      <p:sp>
        <p:nvSpPr>
          <p:cNvPr id="265" name="Google Shape;265;p2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We were not satisfied with generating a single 2D vector of piano notes.</a:t>
            </a:r>
            <a:endParaRPr sz="1400" b="1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After research we found a type of music representation called “PianoRoll”.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We incorporate 5 more instruments into the equation using PyPianoRoll library.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This 3D tensor worked like magic.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Tweaked the original C-RNN-GAN architecture to incorporate a PianoRoll.</a:t>
            </a:r>
            <a:endParaRPr sz="1400"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Results? Well turn up the sound 🎶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66" name="Google Shape;266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928641" y="1525136"/>
            <a:ext cx="3188525" cy="318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62150" y="2726713"/>
            <a:ext cx="592876" cy="592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23875" y="2457062"/>
            <a:ext cx="1177274" cy="117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93365" y="2745777"/>
            <a:ext cx="1065901" cy="1065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1"/>
          <p:cNvPicPr preferRelativeResize="0"/>
          <p:nvPr/>
        </p:nvPicPr>
        <p:blipFill rotWithShape="1">
          <a:blip r:embed="rId9">
            <a:alphaModFix/>
          </a:blip>
          <a:srcRect r="26351"/>
          <a:stretch/>
        </p:blipFill>
        <p:spPr>
          <a:xfrm>
            <a:off x="5338845" y="2583895"/>
            <a:ext cx="1908826" cy="97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output_3000take0_beat_80">
            <a:hlinkClick r:id="" action="ppaction://media"/>
            <a:extLst>
              <a:ext uri="{FF2B5EF4-FFF2-40B4-BE49-F238E27FC236}">
                <a16:creationId xmlns:a16="http://schemas.microsoft.com/office/drawing/2014/main" id="{302C7CE2-5488-B54A-8625-8C30C22D2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825022" y="4827099"/>
            <a:ext cx="318977" cy="3189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/>
                                        <p:tgtEl>
                                          <p:spTgt spid="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/>
                                        <p:tgtEl>
                                          <p:spTgt spid="2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400"/>
                                        <p:tgtEl>
                                          <p:spTgt spid="2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/>
                                        <p:tgtEl>
                                          <p:spTgt spid="2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400"/>
                                        <p:tgtEl>
                                          <p:spTgt spid="2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400"/>
                                        <p:tgtEl>
                                          <p:spTgt spid="2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4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400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400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400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6" dur="148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Future?</a:t>
            </a:r>
            <a:endParaRPr/>
          </a:p>
        </p:txBody>
      </p:sp>
      <p:sp>
        <p:nvSpPr>
          <p:cNvPr id="277" name="Google Shape;277;p2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78" name="Google Shape;278;p22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Make a conditional GAN based on user prompt.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Specifically, Genre based song generation.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9" name="Google Shape;279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80" name="Google Shape;280;p22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Add more instruments.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Add more flexibility in post process generation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2" name="Google Shape;282;p22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Move away from MIDI restriction.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Add lyrics in generation.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Try running on a more powerful system to support Facebook EnCodec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3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  <p:sp>
        <p:nvSpPr>
          <p:cNvPr id="288" name="Google Shape;288;p23"/>
          <p:cNvSpPr txBox="1">
            <a:spLocks noGrp="1"/>
          </p:cNvSpPr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We would be happy to answer any </a:t>
            </a:r>
            <a:r>
              <a:rPr lang="en-GB" sz="21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Questions!</a:t>
            </a:r>
            <a:endParaRPr sz="2100" b="1" dirty="0">
              <a:solidFill>
                <a:schemeClr val="bg1"/>
              </a:solidFill>
            </a:endParaRPr>
          </a:p>
        </p:txBody>
      </p:sp>
      <p:pic>
        <p:nvPicPr>
          <p:cNvPr id="289" name="Google Shape;2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125" y="969963"/>
            <a:ext cx="4840050" cy="2420025"/>
          </a:xfrm>
          <a:prstGeom prst="rect">
            <a:avLst/>
          </a:prstGeom>
          <a:noFill/>
          <a:ln>
            <a:noFill/>
          </a:ln>
          <a:effectLst>
            <a:reflection endPos="30000" dist="38100" dir="5400000" fadeDir="5400012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</TotalTime>
  <Words>444</Words>
  <Application>Microsoft Office PowerPoint</Application>
  <PresentationFormat>On-screen Show (16:9)</PresentationFormat>
  <Paragraphs>56</Paragraphs>
  <Slides>7</Slides>
  <Notes>7</Notes>
  <HiddenSlides>1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Montserrat</vt:lpstr>
      <vt:lpstr>Average</vt:lpstr>
      <vt:lpstr>Arial</vt:lpstr>
      <vt:lpstr>Lato</vt:lpstr>
      <vt:lpstr>Focus</vt:lpstr>
      <vt:lpstr>Groovie-Genie Royalty Free Music Generation</vt:lpstr>
      <vt:lpstr>Quick Overview</vt:lpstr>
      <vt:lpstr>Approach 1: Facebook’s EnCodec Model</vt:lpstr>
      <vt:lpstr>Approach 2: C-RNN-GAN on Piano-MIDI</vt:lpstr>
      <vt:lpstr>Approach 3: Multi-Instrument-MIDI</vt:lpstr>
      <vt:lpstr>Future?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Groovie-Genie Royalty Free Music Generation</dc:title>
  <cp:lastModifiedBy>Jay Jhaveri</cp:lastModifiedBy>
  <cp:revision>2</cp:revision>
  <dcterms:modified xsi:type="dcterms:W3CDTF">2023-06-07T20:48:05Z</dcterms:modified>
</cp:coreProperties>
</file>